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68" r:id="rId15"/>
    <p:sldId id="269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>
        <p:scale>
          <a:sx n="75" d="100"/>
          <a:sy n="75" d="100"/>
        </p:scale>
        <p:origin x="1374" y="10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0B4AF-289B-41CD-BEC4-DA510D584B43}" type="datetimeFigureOut">
              <a:rPr lang="en-ZA" smtClean="0"/>
              <a:t>2024/01/03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7DD6-C1D5-4601-A1D6-104D7D0C61E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96557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0B4AF-289B-41CD-BEC4-DA510D584B43}" type="datetimeFigureOut">
              <a:rPr lang="en-ZA" smtClean="0"/>
              <a:t>2024/01/03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7DD6-C1D5-4601-A1D6-104D7D0C61E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24219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0B4AF-289B-41CD-BEC4-DA510D584B43}" type="datetimeFigureOut">
              <a:rPr lang="en-ZA" smtClean="0"/>
              <a:t>2024/01/03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7DD6-C1D5-4601-A1D6-104D7D0C61E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87553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0B4AF-289B-41CD-BEC4-DA510D584B43}" type="datetimeFigureOut">
              <a:rPr lang="en-ZA" smtClean="0"/>
              <a:t>2024/01/03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7DD6-C1D5-4601-A1D6-104D7D0C61E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82368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0B4AF-289B-41CD-BEC4-DA510D584B43}" type="datetimeFigureOut">
              <a:rPr lang="en-ZA" smtClean="0"/>
              <a:t>2024/01/03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7DD6-C1D5-4601-A1D6-104D7D0C61E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35755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0B4AF-289B-41CD-BEC4-DA510D584B43}" type="datetimeFigureOut">
              <a:rPr lang="en-ZA" smtClean="0"/>
              <a:t>2024/01/03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7DD6-C1D5-4601-A1D6-104D7D0C61E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16819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0B4AF-289B-41CD-BEC4-DA510D584B43}" type="datetimeFigureOut">
              <a:rPr lang="en-ZA" smtClean="0"/>
              <a:t>2024/01/03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7DD6-C1D5-4601-A1D6-104D7D0C61E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05711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0B4AF-289B-41CD-BEC4-DA510D584B43}" type="datetimeFigureOut">
              <a:rPr lang="en-ZA" smtClean="0"/>
              <a:t>2024/01/03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7DD6-C1D5-4601-A1D6-104D7D0C61E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42420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0B4AF-289B-41CD-BEC4-DA510D584B43}" type="datetimeFigureOut">
              <a:rPr lang="en-ZA" smtClean="0"/>
              <a:t>2024/01/03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7DD6-C1D5-4601-A1D6-104D7D0C61E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64986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0B4AF-289B-41CD-BEC4-DA510D584B43}" type="datetimeFigureOut">
              <a:rPr lang="en-ZA" smtClean="0"/>
              <a:t>2024/01/03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7DD6-C1D5-4601-A1D6-104D7D0C61E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74323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0B4AF-289B-41CD-BEC4-DA510D584B43}" type="datetimeFigureOut">
              <a:rPr lang="en-ZA" smtClean="0"/>
              <a:t>2024/01/03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7DD6-C1D5-4601-A1D6-104D7D0C61E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68015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0B4AF-289B-41CD-BEC4-DA510D584B43}" type="datetimeFigureOut">
              <a:rPr lang="en-ZA" smtClean="0"/>
              <a:t>2024/01/03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F7DD6-C1D5-4601-A1D6-104D7D0C61E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9418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72" y="185928"/>
            <a:ext cx="11497056" cy="648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623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04" y="188976"/>
            <a:ext cx="11594592" cy="64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144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36" y="173736"/>
            <a:ext cx="11539728" cy="651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394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44" y="182880"/>
            <a:ext cx="11564112" cy="649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524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2" y="182880"/>
            <a:ext cx="11588496" cy="649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54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28" y="182880"/>
            <a:ext cx="11515344" cy="649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914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44" y="170688"/>
            <a:ext cx="11564112" cy="65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804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2" y="179832"/>
            <a:ext cx="11588496" cy="649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325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36" y="158496"/>
            <a:ext cx="11539728" cy="654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714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72" y="170688"/>
            <a:ext cx="11497056" cy="65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97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44" y="170688"/>
            <a:ext cx="11564112" cy="65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942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36" y="158496"/>
            <a:ext cx="11539728" cy="654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807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" y="256032"/>
            <a:ext cx="12051792" cy="634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793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2" y="158496"/>
            <a:ext cx="11588496" cy="654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80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2" y="134112"/>
            <a:ext cx="11588496" cy="658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089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" y="12192"/>
            <a:ext cx="12070080" cy="683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202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" y="24384"/>
            <a:ext cx="12094464" cy="680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042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0</Words>
  <Application>Microsoft Office PowerPoint</Application>
  <PresentationFormat>Widescreen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EZ-Drive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Etienne van Tonder</dc:creator>
  <cp:lastModifiedBy>Etienne van Tonder</cp:lastModifiedBy>
  <cp:revision>13</cp:revision>
  <dcterms:created xsi:type="dcterms:W3CDTF">2024-01-03T09:54:08Z</dcterms:created>
  <dcterms:modified xsi:type="dcterms:W3CDTF">2024-01-03T20:19:22Z</dcterms:modified>
</cp:coreProperties>
</file>